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2"/>
  </p:sldMasterIdLst>
  <p:notesMasterIdLst>
    <p:notesMasterId r:id="rId10"/>
  </p:notesMasterIdLst>
  <p:sldIdLst>
    <p:sldId id="257" r:id="rId3"/>
    <p:sldId id="256" r:id="rId4"/>
    <p:sldId id="259" r:id="rId5"/>
    <p:sldId id="260" r:id="rId6"/>
    <p:sldId id="263" r:id="rId7"/>
    <p:sldId id="267" r:id="rId8"/>
    <p:sldId id="27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aidjnath Misier, Sharmila" initials="BMS" lastIdx="3" clrIdx="0">
    <p:extLst>
      <p:ext uri="{19B8F6BF-5375-455C-9EA6-DF929625EA0E}">
        <p15:presenceInfo xmlns:p15="http://schemas.microsoft.com/office/powerpoint/2012/main" userId="Baidjnath Misier, Sharmil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97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88" autoAdjust="0"/>
    <p:restoredTop sz="95262" autoAdjust="0"/>
  </p:normalViewPr>
  <p:slideViewPr>
    <p:cSldViewPr snapToGrid="0">
      <p:cViewPr varScale="1">
        <p:scale>
          <a:sx n="109" d="100"/>
          <a:sy n="109" d="100"/>
        </p:scale>
        <p:origin x="94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8FC56A-9187-4559-B179-AB635F20B041}" type="datetimeFigureOut">
              <a:rPr lang="en-GB" smtClean="0"/>
              <a:t>26/11/2018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6B52A-3791-4B0E-881E-8214D3A38B6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844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6B52A-3791-4B0E-881E-8214D3A38B6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5301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B6B52A-3791-4B0E-881E-8214D3A38B6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712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E606C-75F6-4345-A442-57C1E931CF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D255D4-5B30-4B6A-97F3-F22372DCA9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7ED1B-938D-4855-8309-8BC531410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3999-9314-46B2-ABA7-A9912EDE4CEF}" type="datetime1">
              <a:rPr lang="en-GB" smtClean="0"/>
              <a:t>26/11/2018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1A509-302A-4A7E-8328-BA253F9BB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Arya Culture Society 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1FEA7-5965-486B-B4DF-99C795E5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739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BEA88-A8A3-41DB-B713-C8FF1A5E0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4F5067-5826-428B-BCCA-91E5EB154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A006F-1F4F-44A0-89AE-239FAFD13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0A1B6-A41A-4911-90D3-85FEDFC92F24}" type="datetime1">
              <a:rPr lang="en-GB" smtClean="0"/>
              <a:t>26/11/2018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A009E9-918A-4E03-A805-6B8A255A0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Arya Culture Society 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DD906-F9FB-4DEA-98CF-586E2C0B5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4024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853E70-8B11-4D56-BEF3-D57B07A252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5365E7-AA7E-49A0-9EE8-54B038BACE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6EFA5-C2B3-44E5-8E92-20870CBAE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0C9B3E-D4C7-469D-AD1E-A28DBF514212}" type="datetime1">
              <a:rPr lang="en-GB" smtClean="0"/>
              <a:t>26/11/2018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E898BE-FEF1-43CA-AE7A-8A51B8FFC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Arya Culture Society 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4A032-BD26-430C-A231-0E3FEB9CD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05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10313-3CD9-407A-A633-5191A3114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1BC73-D685-4171-9056-FA5741B48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205605-8143-4924-9E38-D97860A50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E2DE-EBE0-43D6-8DC1-0BE281E696B7}" type="datetime1">
              <a:rPr lang="en-GB" smtClean="0"/>
              <a:t>26/11/2018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0F3EF-8D44-4FCF-BE1F-5D27D0474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Arya Culture Society 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1AE4F-D541-4D1F-9459-614EA573A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3104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1EBE0-B74C-4A04-AA43-35C26A85B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0D2CD8-A682-413E-8E47-95B544B2E1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1AB5C-DA14-41E7-B3BE-52176C442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A1936-9E29-4B36-8D8F-5923E27813C7}" type="datetime1">
              <a:rPr lang="en-GB" smtClean="0"/>
              <a:t>26/11/2018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0B5B8-09A4-4A2A-B012-72558C77F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Arya Culture Society 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7C850-87AD-4E23-BD0C-66F414B1F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1275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B03B3-6956-4010-A694-C52E9FDE0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A9726-DC51-41C0-970E-899D74D175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C680EA-0070-4099-BE64-84319B937A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EB19A9-83D9-4ACD-849A-7407412D0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F16D6-3EA8-420B-8E5A-ABB827BEACAD}" type="datetime1">
              <a:rPr lang="en-GB" smtClean="0"/>
              <a:t>26/11/2018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8EB9A-5F8D-42FF-AA1C-19D859CFD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Arya Culture Society Surrey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E513A-38D2-4656-8733-24DB34474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1913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EEE04-4DD5-40F6-8269-9186DEF98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AE2DE-B9D0-412A-B5CC-95976A18D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B102A4-C0C6-4C91-9190-5F49499695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BBA6A1-58EE-4188-BC91-3EB83DA3D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FA7129-F374-4DBD-900B-2155C0D687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D079D3-C1AF-4E1D-8250-94E52D06B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A2A02-E2A1-4016-B357-14C9398845DB}" type="datetime1">
              <a:rPr lang="en-GB" smtClean="0"/>
              <a:t>26/11/2018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97380A-FA30-489F-9C34-00F505387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Arya Culture Society Surrey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8605CC-89EE-4FE4-8319-6B195C8DA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4061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F1326-ADDB-4CD9-9389-9B51201F5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3AB0B9-B73B-4581-A06F-C357940F4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F8031-36EA-4EEE-B3EB-0EE8A8B90D4F}" type="datetime1">
              <a:rPr lang="en-GB" smtClean="0"/>
              <a:t>26/11/2018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6E9120-0DE7-40E7-8EFD-597413C91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Arya Culture Society Surrey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CBB89D-E4B1-44B9-BEF4-D05BF563B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142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08A4EC-229F-4F80-8356-D04629D42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79A82-5EEC-409D-9389-6036C58CEDD4}" type="datetime1">
              <a:rPr lang="en-GB" smtClean="0"/>
              <a:t>26/11/2018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F0444E-EDB1-426F-A311-685DD9039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Arya Culture Society Surrey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D9166A-503E-42D0-9109-2CBD79AD0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185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CF46C-25A2-4E8C-8446-11A369894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D67DE-532E-4C6C-9A1B-068907D1BD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D2641B-4228-4195-A5F9-7B75A9F9C7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2E9AC5-0FB1-401B-BFDA-65DBF742B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8C65B-96E1-4AAD-A2FE-D4A80913F382}" type="datetime1">
              <a:rPr lang="en-GB" smtClean="0"/>
              <a:t>26/11/2018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846C9C-C6C7-4670-8351-281471309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Arya Culture Society Surrey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C91AE6-D4D5-40D4-A27A-1C4321A52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1932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3A524-7DFB-4222-928C-294E7D1CF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F2239A-B3A5-4DB4-A662-1118B1E55B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E4F491-06E7-4A98-B4D2-75301C1F7E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16425-903A-4059-9C72-016747AB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1898B-63AE-4EA5-8362-CC8FD31B97D2}" type="datetime1">
              <a:rPr lang="en-GB" smtClean="0"/>
              <a:t>26/11/2018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4D49C2-8D4A-4DBE-AD2B-2A8413523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Arya Culture Society Surrey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0459F4-F325-47E2-9252-C9B214962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0813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30">
          <a:fgClr>
            <a:schemeClr val="accent4">
              <a:lumMod val="40000"/>
              <a:lumOff val="6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6FC25D-8FB1-4300-9748-6CB8BFD61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D3498-135D-4886-AEC5-0BAD6AED12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53041-E95C-4D3E-A86E-28CB8A437A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28BDB-DD4D-4D2B-8A82-17EE408B9292}" type="datetime1">
              <a:rPr lang="en-GB" smtClean="0"/>
              <a:t>26/11/2018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D9715-0C8E-4FDA-BE39-9D6673CBFC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Arya Culture Society 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91736-4572-4746-ACEC-EF879B4B2D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4ECCD-9ED4-4DFE-BF61-9BFA3D697AB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717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4292F-CF65-44B6-9847-02EA446F8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9846" y="-232841"/>
            <a:ext cx="11225719" cy="1144182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accent2">
                    <a:lumMod val="75000"/>
                  </a:schemeClr>
                </a:solidFill>
              </a:rPr>
              <a:t>Life of Swami Dayanand </a:t>
            </a:r>
            <a:r>
              <a:rPr lang="en-GB" sz="5400" b="1" dirty="0" err="1">
                <a:solidFill>
                  <a:schemeClr val="accent2">
                    <a:lumMod val="75000"/>
                  </a:schemeClr>
                </a:solidFill>
              </a:rPr>
              <a:t>Saraswati</a:t>
            </a:r>
            <a:endParaRPr lang="en-GB" sz="5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083426-64E9-4F9F-A2E3-4076899576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359" y="974306"/>
            <a:ext cx="3215128" cy="556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369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103E6E6-5EF8-4B40-9DAC-62F29135F0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9405" y="1080971"/>
            <a:ext cx="5853190" cy="4981932"/>
          </a:xfrm>
          <a:prstGeom prst="rect">
            <a:avLst/>
          </a:prstGeom>
          <a:effectLst>
            <a:glow rad="228600">
              <a:schemeClr val="accent4">
                <a:lumMod val="40000"/>
                <a:lumOff val="60000"/>
                <a:alpha val="53000"/>
              </a:schemeClr>
            </a:glow>
            <a:softEdge rad="12700"/>
          </a:effec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AB53248-A065-41C9-BD9F-3F48FC1B87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3360" y="116376"/>
            <a:ext cx="6474616" cy="633512"/>
          </a:xfrm>
        </p:spPr>
        <p:txBody>
          <a:bodyPr>
            <a:normAutofit/>
          </a:bodyPr>
          <a:lstStyle/>
          <a:p>
            <a:r>
              <a:rPr lang="en-GB" sz="3200" b="1" dirty="0">
                <a:solidFill>
                  <a:srgbClr val="FC9732"/>
                </a:solidFill>
              </a:rPr>
              <a:t>Life of Swami Dayanand </a:t>
            </a:r>
            <a:r>
              <a:rPr lang="en-GB" sz="3200" b="1" dirty="0" err="1">
                <a:solidFill>
                  <a:srgbClr val="FC9732"/>
                </a:solidFill>
              </a:rPr>
              <a:t>Saraswati</a:t>
            </a:r>
            <a:endParaRPr lang="en-GB" sz="3200" b="1" dirty="0">
              <a:solidFill>
                <a:srgbClr val="FC9732"/>
              </a:solidFill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3137FFE-7992-450E-AE04-8804490A9596}"/>
              </a:ext>
            </a:extLst>
          </p:cNvPr>
          <p:cNvSpPr txBox="1">
            <a:spLocks/>
          </p:cNvSpPr>
          <p:nvPr/>
        </p:nvSpPr>
        <p:spPr>
          <a:xfrm>
            <a:off x="8574832" y="6393986"/>
            <a:ext cx="3630645" cy="35204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b="1" dirty="0">
                <a:solidFill>
                  <a:srgbClr val="FC9732"/>
                </a:solidFill>
                <a:latin typeface="Garamond" panose="02020404030301010803" pitchFamily="18" charset="0"/>
              </a:rPr>
              <a:t>Vedic Cultural Society (Hounslow)</a:t>
            </a:r>
          </a:p>
        </p:txBody>
      </p:sp>
    </p:spTree>
    <p:extLst>
      <p:ext uri="{BB962C8B-B14F-4D97-AF65-F5344CB8AC3E}">
        <p14:creationId xmlns:p14="http://schemas.microsoft.com/office/powerpoint/2010/main" val="46449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0A61C4E-106E-4941-BE01-F3E824A905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6" t="10714" r="42570" b="7702"/>
          <a:stretch/>
        </p:blipFill>
        <p:spPr>
          <a:xfrm>
            <a:off x="3168000" y="1080000"/>
            <a:ext cx="5900734" cy="4953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1FEB70AF-2D82-4A9A-88A7-B56102AB0F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3360" y="116376"/>
            <a:ext cx="6474616" cy="633512"/>
          </a:xfrm>
        </p:spPr>
        <p:txBody>
          <a:bodyPr>
            <a:normAutofit/>
          </a:bodyPr>
          <a:lstStyle/>
          <a:p>
            <a:r>
              <a:rPr lang="en-GB" sz="3200" b="1" dirty="0">
                <a:solidFill>
                  <a:srgbClr val="FC9732"/>
                </a:solidFill>
              </a:rPr>
              <a:t>Life of Swami Dayanand </a:t>
            </a:r>
            <a:r>
              <a:rPr lang="en-GB" sz="3200" b="1" dirty="0" err="1">
                <a:solidFill>
                  <a:srgbClr val="FC9732"/>
                </a:solidFill>
              </a:rPr>
              <a:t>Saraswati</a:t>
            </a:r>
            <a:endParaRPr lang="en-GB" sz="3200" b="1" dirty="0">
              <a:solidFill>
                <a:srgbClr val="FC9732"/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926DCFF-B08F-4A2B-B5E2-315950F86692}"/>
              </a:ext>
            </a:extLst>
          </p:cNvPr>
          <p:cNvSpPr txBox="1">
            <a:spLocks/>
          </p:cNvSpPr>
          <p:nvPr/>
        </p:nvSpPr>
        <p:spPr>
          <a:xfrm>
            <a:off x="8574832" y="6393986"/>
            <a:ext cx="3630645" cy="35204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b="1" dirty="0">
                <a:solidFill>
                  <a:srgbClr val="FC9732"/>
                </a:solidFill>
                <a:latin typeface="Garamond" panose="02020404030301010803" pitchFamily="18" charset="0"/>
              </a:rPr>
              <a:t>Aryan Cultural Society Surrey</a:t>
            </a:r>
          </a:p>
        </p:txBody>
      </p:sp>
    </p:spTree>
    <p:extLst>
      <p:ext uri="{BB962C8B-B14F-4D97-AF65-F5344CB8AC3E}">
        <p14:creationId xmlns:p14="http://schemas.microsoft.com/office/powerpoint/2010/main" val="19479219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8513A5-EDEE-4317-A1C3-84AC910B50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79" t="10809" r="42555" b="7396"/>
          <a:stretch/>
        </p:blipFill>
        <p:spPr>
          <a:xfrm>
            <a:off x="3168000" y="1080000"/>
            <a:ext cx="5817600" cy="49536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AE5F6E90-3D7B-4AF8-94F6-6974FBE78724}"/>
              </a:ext>
            </a:extLst>
          </p:cNvPr>
          <p:cNvSpPr txBox="1">
            <a:spLocks/>
          </p:cNvSpPr>
          <p:nvPr/>
        </p:nvSpPr>
        <p:spPr>
          <a:xfrm>
            <a:off x="2762691" y="125707"/>
            <a:ext cx="6474616" cy="63351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b="1">
                <a:solidFill>
                  <a:srgbClr val="FC9732"/>
                </a:solidFill>
              </a:rPr>
              <a:t>Life of Swami Dayanand Saraswati</a:t>
            </a:r>
            <a:endParaRPr lang="en-GB" sz="3200" b="1" dirty="0">
              <a:solidFill>
                <a:srgbClr val="FC9732"/>
              </a:solidFill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EF835AB-13F9-4BB8-BE1C-69329284A135}"/>
              </a:ext>
            </a:extLst>
          </p:cNvPr>
          <p:cNvSpPr txBox="1">
            <a:spLocks/>
          </p:cNvSpPr>
          <p:nvPr/>
        </p:nvSpPr>
        <p:spPr>
          <a:xfrm>
            <a:off x="8574832" y="6393986"/>
            <a:ext cx="3630645" cy="35204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b="1" dirty="0">
                <a:solidFill>
                  <a:srgbClr val="FC9732"/>
                </a:solidFill>
                <a:latin typeface="Garamond" panose="02020404030301010803" pitchFamily="18" charset="0"/>
              </a:rPr>
              <a:t>Aryan Cultural Society Surrey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82F42D-F493-44E2-A813-A10BB6F51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64ECCD-9ED4-4DFE-BF61-9BFA3D697AB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764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28B4F48-49C7-4A9D-81FD-D302207E5F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15" t="13343" r="43402" b="6721"/>
          <a:stretch/>
        </p:blipFill>
        <p:spPr>
          <a:xfrm>
            <a:off x="3168000" y="1080000"/>
            <a:ext cx="5843160" cy="49536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B441716-C405-417B-9B8C-293D8B77CC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3360" y="116376"/>
            <a:ext cx="6474616" cy="633512"/>
          </a:xfrm>
        </p:spPr>
        <p:txBody>
          <a:bodyPr>
            <a:normAutofit/>
          </a:bodyPr>
          <a:lstStyle/>
          <a:p>
            <a:r>
              <a:rPr lang="en-GB" sz="3200" b="1" dirty="0">
                <a:solidFill>
                  <a:srgbClr val="FC9732"/>
                </a:solidFill>
              </a:rPr>
              <a:t>Life of Swami Dayanand </a:t>
            </a:r>
            <a:r>
              <a:rPr lang="en-GB" sz="3200" b="1" dirty="0" err="1">
                <a:solidFill>
                  <a:srgbClr val="FC9732"/>
                </a:solidFill>
              </a:rPr>
              <a:t>Saraswati</a:t>
            </a:r>
            <a:endParaRPr lang="en-GB" sz="3200" b="1" dirty="0">
              <a:solidFill>
                <a:srgbClr val="FC9732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840D5FD-DC4C-476B-8B80-54FC91DB0327}"/>
              </a:ext>
            </a:extLst>
          </p:cNvPr>
          <p:cNvSpPr txBox="1">
            <a:spLocks/>
          </p:cNvSpPr>
          <p:nvPr/>
        </p:nvSpPr>
        <p:spPr>
          <a:xfrm>
            <a:off x="8574832" y="6393986"/>
            <a:ext cx="3630645" cy="35204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b="1" dirty="0">
                <a:solidFill>
                  <a:srgbClr val="FC9732"/>
                </a:solidFill>
                <a:latin typeface="Garamond" panose="02020404030301010803" pitchFamily="18" charset="0"/>
              </a:rPr>
              <a:t>Aryan Cultural Society Surrey</a:t>
            </a:r>
          </a:p>
        </p:txBody>
      </p:sp>
    </p:spTree>
    <p:extLst>
      <p:ext uri="{BB962C8B-B14F-4D97-AF65-F5344CB8AC3E}">
        <p14:creationId xmlns:p14="http://schemas.microsoft.com/office/powerpoint/2010/main" val="3942102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2FA59B9-2011-40F6-803B-F9EDC12A5D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42" t="11057" r="42917" b="7676"/>
          <a:stretch/>
        </p:blipFill>
        <p:spPr>
          <a:xfrm>
            <a:off x="3168000" y="1080000"/>
            <a:ext cx="5856307" cy="49536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6D86651-037C-4871-A596-10D768DC6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3360" y="116376"/>
            <a:ext cx="6474616" cy="633512"/>
          </a:xfrm>
        </p:spPr>
        <p:txBody>
          <a:bodyPr>
            <a:normAutofit/>
          </a:bodyPr>
          <a:lstStyle/>
          <a:p>
            <a:r>
              <a:rPr lang="en-GB" sz="3200" b="1" dirty="0">
                <a:solidFill>
                  <a:srgbClr val="FC9732"/>
                </a:solidFill>
              </a:rPr>
              <a:t>Life of Swami Dayanand </a:t>
            </a:r>
            <a:r>
              <a:rPr lang="en-GB" sz="3200" b="1" dirty="0" err="1">
                <a:solidFill>
                  <a:srgbClr val="FC9732"/>
                </a:solidFill>
              </a:rPr>
              <a:t>Saraswati</a:t>
            </a:r>
            <a:endParaRPr lang="en-GB" sz="3200" b="1" dirty="0">
              <a:solidFill>
                <a:srgbClr val="FC9732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FCA8BD2-E47F-4FF9-B963-0175224743A1}"/>
              </a:ext>
            </a:extLst>
          </p:cNvPr>
          <p:cNvSpPr txBox="1">
            <a:spLocks/>
          </p:cNvSpPr>
          <p:nvPr/>
        </p:nvSpPr>
        <p:spPr>
          <a:xfrm>
            <a:off x="8574832" y="6393986"/>
            <a:ext cx="3630645" cy="35204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b="1" dirty="0">
                <a:solidFill>
                  <a:srgbClr val="FC9732"/>
                </a:solidFill>
                <a:latin typeface="Garamond" panose="02020404030301010803" pitchFamily="18" charset="0"/>
              </a:rPr>
              <a:t>Aryan Cultural Society Surrey</a:t>
            </a:r>
          </a:p>
        </p:txBody>
      </p:sp>
    </p:spTree>
    <p:extLst>
      <p:ext uri="{BB962C8B-B14F-4D97-AF65-F5344CB8AC3E}">
        <p14:creationId xmlns:p14="http://schemas.microsoft.com/office/powerpoint/2010/main" val="2742348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C14EBD8-5E33-4083-81F4-0803A1B676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62" t="11664" r="42761" b="7625"/>
          <a:stretch/>
        </p:blipFill>
        <p:spPr>
          <a:xfrm>
            <a:off x="3168000" y="1080000"/>
            <a:ext cx="5935116" cy="49536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B7290C3-0346-4A88-BC64-C60A1B4F25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3360" y="116376"/>
            <a:ext cx="6474616" cy="633512"/>
          </a:xfrm>
        </p:spPr>
        <p:txBody>
          <a:bodyPr>
            <a:normAutofit/>
          </a:bodyPr>
          <a:lstStyle/>
          <a:p>
            <a:r>
              <a:rPr lang="en-GB" sz="3200" b="1" dirty="0">
                <a:solidFill>
                  <a:srgbClr val="FC9732"/>
                </a:solidFill>
              </a:rPr>
              <a:t>Life of Swami Dayanand </a:t>
            </a:r>
            <a:r>
              <a:rPr lang="en-GB" sz="3200" b="1" dirty="0" err="1">
                <a:solidFill>
                  <a:srgbClr val="FC9732"/>
                </a:solidFill>
              </a:rPr>
              <a:t>Saraswati</a:t>
            </a:r>
            <a:endParaRPr lang="en-GB" sz="3200" b="1" dirty="0">
              <a:solidFill>
                <a:srgbClr val="FC9732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2A97616-E2CE-4AD3-AC2E-68BEDF66F20C}"/>
              </a:ext>
            </a:extLst>
          </p:cNvPr>
          <p:cNvSpPr txBox="1">
            <a:spLocks/>
          </p:cNvSpPr>
          <p:nvPr/>
        </p:nvSpPr>
        <p:spPr>
          <a:xfrm>
            <a:off x="8574832" y="6393986"/>
            <a:ext cx="3630645" cy="35204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000" b="1" dirty="0">
                <a:solidFill>
                  <a:srgbClr val="FC9732"/>
                </a:solidFill>
                <a:latin typeface="Garamond" panose="02020404030301010803" pitchFamily="18" charset="0"/>
              </a:rPr>
              <a:t>Aryan Cultural Society Surrey</a:t>
            </a:r>
          </a:p>
        </p:txBody>
      </p:sp>
    </p:spTree>
    <p:extLst>
      <p:ext uri="{BB962C8B-B14F-4D97-AF65-F5344CB8AC3E}">
        <p14:creationId xmlns:p14="http://schemas.microsoft.com/office/powerpoint/2010/main" val="3396305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System.Storyboarding.WindowsPhoneIcons.Delete" Revision="1" Stencil="System.Storyboarding.WindowsPhoneIcons" StencilVersion="0.1"/>
</Control>
</file>

<file path=customXml/itemProps1.xml><?xml version="1.0" encoding="utf-8"?>
<ds:datastoreItem xmlns:ds="http://schemas.openxmlformats.org/officeDocument/2006/customXml" ds:itemID="{0BF28A2E-75E6-4209-9506-C733026AD69B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1790</TotalTime>
  <Words>64</Words>
  <Application>Microsoft Office PowerPoint</Application>
  <PresentationFormat>Breedbeeld</PresentationFormat>
  <Paragraphs>16</Paragraphs>
  <Slides>7</Slides>
  <Notes>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Garamond</vt:lpstr>
      <vt:lpstr>Office Theme</vt:lpstr>
      <vt:lpstr>Life of Swami Dayanand Saraswati</vt:lpstr>
      <vt:lpstr>Life of Swami Dayanand Saraswati</vt:lpstr>
      <vt:lpstr>Life of Swami Dayanand Saraswati</vt:lpstr>
      <vt:lpstr>PowerPoint-presentatie</vt:lpstr>
      <vt:lpstr>Life of Swami Dayanand Saraswati</vt:lpstr>
      <vt:lpstr>Life of Swami Dayanand Saraswati</vt:lpstr>
      <vt:lpstr>Life of Swami Dayanand Saraswati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Baidjnath Misier, Sharmila</dc:creator>
  <cp:lastModifiedBy>Naveen Ganpat</cp:lastModifiedBy>
  <cp:revision>91</cp:revision>
  <dcterms:created xsi:type="dcterms:W3CDTF">2017-10-11T14:49:53Z</dcterms:created>
  <dcterms:modified xsi:type="dcterms:W3CDTF">2018-11-26T21:48:51Z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